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0" r:id="rId5"/>
    <p:sldMasterId id="2147483674" r:id="rId6"/>
  </p:sldMasterIdLst>
  <p:sldIdLst>
    <p:sldId id="273" r:id="rId7"/>
    <p:sldId id="266" r:id="rId8"/>
    <p:sldId id="274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0C2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84665B-AE89-4258-96D7-12C3D267A5A7}" v="31" dt="2025-09-23T02:06:33.6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22"/>
    <p:restoredTop sz="94726"/>
  </p:normalViewPr>
  <p:slideViewPr>
    <p:cSldViewPr snapToGrid="0">
      <p:cViewPr>
        <p:scale>
          <a:sx n="75" d="100"/>
          <a:sy n="75" d="100"/>
        </p:scale>
        <p:origin x="1243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GHAVENDRA H M" userId="8e8537a9cd35e8e2" providerId="LiveId" clId="{A025013F-5547-4F6D-8A89-F8FA327F111E}"/>
    <pc:docChg chg="undo custSel delSld modSld">
      <pc:chgData name="RAGHAVENDRA H M" userId="8e8537a9cd35e8e2" providerId="LiveId" clId="{A025013F-5547-4F6D-8A89-F8FA327F111E}" dt="2025-09-23T02:09:04.162" v="363" actId="47"/>
      <pc:docMkLst>
        <pc:docMk/>
      </pc:docMkLst>
      <pc:sldChg chg="addSp delSp modSp mod">
        <pc:chgData name="RAGHAVENDRA H M" userId="8e8537a9cd35e8e2" providerId="LiveId" clId="{A025013F-5547-4F6D-8A89-F8FA327F111E}" dt="2025-09-23T01:34:31.491" v="41" actId="1076"/>
        <pc:sldMkLst>
          <pc:docMk/>
          <pc:sldMk cId="2573530315" sldId="266"/>
        </pc:sldMkLst>
        <pc:spChg chg="mod">
          <ac:chgData name="RAGHAVENDRA H M" userId="8e8537a9cd35e8e2" providerId="LiveId" clId="{A025013F-5547-4F6D-8A89-F8FA327F111E}" dt="2025-09-23T01:32:46.853" v="18" actId="1076"/>
          <ac:spMkLst>
            <pc:docMk/>
            <pc:sldMk cId="2573530315" sldId="266"/>
            <ac:spMk id="2" creationId="{D4C89B07-8423-A134-6B8B-D36C43B32317}"/>
          </ac:spMkLst>
        </pc:spChg>
        <pc:spChg chg="add del">
          <ac:chgData name="RAGHAVENDRA H M" userId="8e8537a9cd35e8e2" providerId="LiveId" clId="{A025013F-5547-4F6D-8A89-F8FA327F111E}" dt="2025-09-23T01:29:44.499" v="1" actId="22"/>
          <ac:spMkLst>
            <pc:docMk/>
            <pc:sldMk cId="2573530315" sldId="266"/>
            <ac:spMk id="12" creationId="{66E834CB-8976-D5F6-4EC1-B24C19A46980}"/>
          </ac:spMkLst>
        </pc:spChg>
        <pc:spChg chg="add del mod">
          <ac:chgData name="RAGHAVENDRA H M" userId="8e8537a9cd35e8e2" providerId="LiveId" clId="{A025013F-5547-4F6D-8A89-F8FA327F111E}" dt="2025-09-23T01:30:19.010" v="6"/>
          <ac:spMkLst>
            <pc:docMk/>
            <pc:sldMk cId="2573530315" sldId="266"/>
            <ac:spMk id="13" creationId="{CE13C75A-D4FC-3B4E-A25E-DD9C613732A6}"/>
          </ac:spMkLst>
        </pc:spChg>
        <pc:spChg chg="add mod">
          <ac:chgData name="RAGHAVENDRA H M" userId="8e8537a9cd35e8e2" providerId="LiveId" clId="{A025013F-5547-4F6D-8A89-F8FA327F111E}" dt="2025-09-23T01:34:26.958" v="40" actId="1076"/>
          <ac:spMkLst>
            <pc:docMk/>
            <pc:sldMk cId="2573530315" sldId="266"/>
            <ac:spMk id="14" creationId="{A28D7B84-2C5E-8EA9-A40A-4E517142AD30}"/>
          </ac:spMkLst>
        </pc:spChg>
        <pc:picChg chg="mod">
          <ac:chgData name="RAGHAVENDRA H M" userId="8e8537a9cd35e8e2" providerId="LiveId" clId="{A025013F-5547-4F6D-8A89-F8FA327F111E}" dt="2025-09-23T01:34:31.491" v="41" actId="1076"/>
          <ac:picMkLst>
            <pc:docMk/>
            <pc:sldMk cId="2573530315" sldId="266"/>
            <ac:picMk id="8" creationId="{B005E4A0-A2C9-9C3B-8D74-9C5C4E4D7647}"/>
          </ac:picMkLst>
        </pc:picChg>
      </pc:sldChg>
      <pc:sldChg chg="modSp mod">
        <pc:chgData name="RAGHAVENDRA H M" userId="8e8537a9cd35e8e2" providerId="LiveId" clId="{A025013F-5547-4F6D-8A89-F8FA327F111E}" dt="2025-09-23T01:57:25.348" v="264" actId="1076"/>
        <pc:sldMkLst>
          <pc:docMk/>
          <pc:sldMk cId="1611484254" sldId="267"/>
        </pc:sldMkLst>
        <pc:spChg chg="mod">
          <ac:chgData name="RAGHAVENDRA H M" userId="8e8537a9cd35e8e2" providerId="LiveId" clId="{A025013F-5547-4F6D-8A89-F8FA327F111E}" dt="2025-09-23T01:57:13.142" v="260" actId="26606"/>
          <ac:spMkLst>
            <pc:docMk/>
            <pc:sldMk cId="1611484254" sldId="267"/>
            <ac:spMk id="3" creationId="{0F9D6AF4-D0D0-C3E2-828C-5892D7A158A7}"/>
          </ac:spMkLst>
        </pc:spChg>
        <pc:picChg chg="mod ord">
          <ac:chgData name="RAGHAVENDRA H M" userId="8e8537a9cd35e8e2" providerId="LiveId" clId="{A025013F-5547-4F6D-8A89-F8FA327F111E}" dt="2025-09-23T01:57:25.348" v="264" actId="1076"/>
          <ac:picMkLst>
            <pc:docMk/>
            <pc:sldMk cId="1611484254" sldId="267"/>
            <ac:picMk id="8" creationId="{67E6DB6C-8A79-7EC4-52EB-43005F82AC7D}"/>
          </ac:picMkLst>
        </pc:picChg>
      </pc:sldChg>
      <pc:sldChg chg="addSp delSp modSp mod">
        <pc:chgData name="RAGHAVENDRA H M" userId="8e8537a9cd35e8e2" providerId="LiveId" clId="{A025013F-5547-4F6D-8A89-F8FA327F111E}" dt="2025-09-23T02:01:27.002" v="301" actId="1076"/>
        <pc:sldMkLst>
          <pc:docMk/>
          <pc:sldMk cId="4076485965" sldId="268"/>
        </pc:sldMkLst>
        <pc:spChg chg="mod">
          <ac:chgData name="RAGHAVENDRA H M" userId="8e8537a9cd35e8e2" providerId="LiveId" clId="{A025013F-5547-4F6D-8A89-F8FA327F111E}" dt="2025-09-23T02:01:19.530" v="299" actId="20577"/>
          <ac:spMkLst>
            <pc:docMk/>
            <pc:sldMk cId="4076485965" sldId="268"/>
            <ac:spMk id="2" creationId="{EEAB32F7-BA5D-75D6-EE65-2D3BFCE9DCFA}"/>
          </ac:spMkLst>
        </pc:spChg>
        <pc:spChg chg="del">
          <ac:chgData name="RAGHAVENDRA H M" userId="8e8537a9cd35e8e2" providerId="LiveId" clId="{A025013F-5547-4F6D-8A89-F8FA327F111E}" dt="2025-09-23T02:00:53.301" v="267" actId="478"/>
          <ac:spMkLst>
            <pc:docMk/>
            <pc:sldMk cId="4076485965" sldId="268"/>
            <ac:spMk id="3" creationId="{6B88F345-B817-0BE0-FAB7-AC29487B5AE0}"/>
          </ac:spMkLst>
        </pc:spChg>
        <pc:spChg chg="del">
          <ac:chgData name="RAGHAVENDRA H M" userId="8e8537a9cd35e8e2" providerId="LiveId" clId="{A025013F-5547-4F6D-8A89-F8FA327F111E}" dt="2025-09-23T02:00:44.341" v="265" actId="478"/>
          <ac:spMkLst>
            <pc:docMk/>
            <pc:sldMk cId="4076485965" sldId="268"/>
            <ac:spMk id="4" creationId="{EB2AD7F1-C193-C815-AD3D-31EF102A19F8}"/>
          </ac:spMkLst>
        </pc:spChg>
        <pc:spChg chg="add del mod">
          <ac:chgData name="RAGHAVENDRA H M" userId="8e8537a9cd35e8e2" providerId="LiveId" clId="{A025013F-5547-4F6D-8A89-F8FA327F111E}" dt="2025-09-23T02:00:49.815" v="266" actId="478"/>
          <ac:spMkLst>
            <pc:docMk/>
            <pc:sldMk cId="4076485965" sldId="268"/>
            <ac:spMk id="9" creationId="{F8848945-E0D1-976A-5915-609F36E7C7B2}"/>
          </ac:spMkLst>
        </pc:spChg>
        <pc:spChg chg="add del mod">
          <ac:chgData name="RAGHAVENDRA H M" userId="8e8537a9cd35e8e2" providerId="LiveId" clId="{A025013F-5547-4F6D-8A89-F8FA327F111E}" dt="2025-09-23T02:00:56.154" v="268" actId="478"/>
          <ac:spMkLst>
            <pc:docMk/>
            <pc:sldMk cId="4076485965" sldId="268"/>
            <ac:spMk id="11" creationId="{AE3483B3-E907-D3AC-9190-0A3C371701D1}"/>
          </ac:spMkLst>
        </pc:spChg>
        <pc:picChg chg="add mod">
          <ac:chgData name="RAGHAVENDRA H M" userId="8e8537a9cd35e8e2" providerId="LiveId" clId="{A025013F-5547-4F6D-8A89-F8FA327F111E}" dt="2025-09-23T02:01:27.002" v="301" actId="1076"/>
          <ac:picMkLst>
            <pc:docMk/>
            <pc:sldMk cId="4076485965" sldId="268"/>
            <ac:picMk id="13" creationId="{EC3E91E2-5731-B3C8-3F47-532413A1C7B6}"/>
          </ac:picMkLst>
        </pc:picChg>
      </pc:sldChg>
      <pc:sldChg chg="addSp delSp modSp mod">
        <pc:chgData name="RAGHAVENDRA H M" userId="8e8537a9cd35e8e2" providerId="LiveId" clId="{A025013F-5547-4F6D-8A89-F8FA327F111E}" dt="2025-09-23T02:08:32.010" v="360" actId="1076"/>
        <pc:sldMkLst>
          <pc:docMk/>
          <pc:sldMk cId="1600454293" sldId="269"/>
        </pc:sldMkLst>
        <pc:spChg chg="del">
          <ac:chgData name="RAGHAVENDRA H M" userId="8e8537a9cd35e8e2" providerId="LiveId" clId="{A025013F-5547-4F6D-8A89-F8FA327F111E}" dt="2025-09-23T02:05:57.743" v="305" actId="478"/>
          <ac:spMkLst>
            <pc:docMk/>
            <pc:sldMk cId="1600454293" sldId="269"/>
            <ac:spMk id="2" creationId="{D186404C-462F-BE5E-0D77-210444B4E10A}"/>
          </ac:spMkLst>
        </pc:spChg>
        <pc:spChg chg="del mod">
          <ac:chgData name="RAGHAVENDRA H M" userId="8e8537a9cd35e8e2" providerId="LiveId" clId="{A025013F-5547-4F6D-8A89-F8FA327F111E}" dt="2025-09-23T02:05:53.418" v="303" actId="478"/>
          <ac:spMkLst>
            <pc:docMk/>
            <pc:sldMk cId="1600454293" sldId="269"/>
            <ac:spMk id="3" creationId="{70500CB9-F1E4-8673-7DBA-882B7333392A}"/>
          </ac:spMkLst>
        </pc:spChg>
        <pc:spChg chg="del">
          <ac:chgData name="RAGHAVENDRA H M" userId="8e8537a9cd35e8e2" providerId="LiveId" clId="{A025013F-5547-4F6D-8A89-F8FA327F111E}" dt="2025-09-23T02:06:03.085" v="307" actId="478"/>
          <ac:spMkLst>
            <pc:docMk/>
            <pc:sldMk cId="1600454293" sldId="269"/>
            <ac:spMk id="4" creationId="{4071FCB7-0F10-A279-AEE7-28E4CBC1304F}"/>
          </ac:spMkLst>
        </pc:spChg>
        <pc:spChg chg="del">
          <ac:chgData name="RAGHAVENDRA H M" userId="8e8537a9cd35e8e2" providerId="LiveId" clId="{A025013F-5547-4F6D-8A89-F8FA327F111E}" dt="2025-09-23T02:06:08.387" v="309" actId="478"/>
          <ac:spMkLst>
            <pc:docMk/>
            <pc:sldMk cId="1600454293" sldId="269"/>
            <ac:spMk id="5" creationId="{E5ADEB95-7F1C-649B-5610-F29124ECED78}"/>
          </ac:spMkLst>
        </pc:spChg>
        <pc:spChg chg="mod">
          <ac:chgData name="RAGHAVENDRA H M" userId="8e8537a9cd35e8e2" providerId="LiveId" clId="{A025013F-5547-4F6D-8A89-F8FA327F111E}" dt="2025-09-23T02:06:33.668" v="317"/>
          <ac:spMkLst>
            <pc:docMk/>
            <pc:sldMk cId="1600454293" sldId="269"/>
            <ac:spMk id="6" creationId="{6AF92876-2676-3815-70CA-05C5C2B7CAC6}"/>
          </ac:spMkLst>
        </pc:spChg>
        <pc:spChg chg="add del mod">
          <ac:chgData name="RAGHAVENDRA H M" userId="8e8537a9cd35e8e2" providerId="LiveId" clId="{A025013F-5547-4F6D-8A89-F8FA327F111E}" dt="2025-09-23T02:05:54.766" v="304" actId="478"/>
          <ac:spMkLst>
            <pc:docMk/>
            <pc:sldMk cId="1600454293" sldId="269"/>
            <ac:spMk id="11" creationId="{EA1E6A25-29CE-865B-8584-EDD9F7EAD0E8}"/>
          </ac:spMkLst>
        </pc:spChg>
        <pc:spChg chg="add del mod">
          <ac:chgData name="RAGHAVENDRA H M" userId="8e8537a9cd35e8e2" providerId="LiveId" clId="{A025013F-5547-4F6D-8A89-F8FA327F111E}" dt="2025-09-23T02:05:59.719" v="306" actId="478"/>
          <ac:spMkLst>
            <pc:docMk/>
            <pc:sldMk cId="1600454293" sldId="269"/>
            <ac:spMk id="13" creationId="{75D7313D-4FA8-B8DE-4C3A-1FAB3D7647C3}"/>
          </ac:spMkLst>
        </pc:spChg>
        <pc:spChg chg="add del mod">
          <ac:chgData name="RAGHAVENDRA H M" userId="8e8537a9cd35e8e2" providerId="LiveId" clId="{A025013F-5547-4F6D-8A89-F8FA327F111E}" dt="2025-09-23T02:06:04.781" v="308" actId="478"/>
          <ac:spMkLst>
            <pc:docMk/>
            <pc:sldMk cId="1600454293" sldId="269"/>
            <ac:spMk id="15" creationId="{50F3A53D-4C9F-F2ED-100A-BB8A470F1D86}"/>
          </ac:spMkLst>
        </pc:spChg>
        <pc:spChg chg="add mod">
          <ac:chgData name="RAGHAVENDRA H M" userId="8e8537a9cd35e8e2" providerId="LiveId" clId="{A025013F-5547-4F6D-8A89-F8FA327F111E}" dt="2025-09-23T02:08:32.010" v="360" actId="1076"/>
          <ac:spMkLst>
            <pc:docMk/>
            <pc:sldMk cId="1600454293" sldId="269"/>
            <ac:spMk id="17" creationId="{801EB9E8-34CB-E603-66F3-3E19C7071E19}"/>
          </ac:spMkLst>
        </pc:spChg>
      </pc:sldChg>
      <pc:sldChg chg="del">
        <pc:chgData name="RAGHAVENDRA H M" userId="8e8537a9cd35e8e2" providerId="LiveId" clId="{A025013F-5547-4F6D-8A89-F8FA327F111E}" dt="2025-09-23T02:09:04.162" v="363" actId="47"/>
        <pc:sldMkLst>
          <pc:docMk/>
          <pc:sldMk cId="1457995355" sldId="270"/>
        </pc:sldMkLst>
      </pc:sldChg>
      <pc:sldChg chg="del">
        <pc:chgData name="RAGHAVENDRA H M" userId="8e8537a9cd35e8e2" providerId="LiveId" clId="{A025013F-5547-4F6D-8A89-F8FA327F111E}" dt="2025-09-23T02:09:01.938" v="361" actId="47"/>
        <pc:sldMkLst>
          <pc:docMk/>
          <pc:sldMk cId="1477307390" sldId="271"/>
        </pc:sldMkLst>
      </pc:sldChg>
      <pc:sldChg chg="del">
        <pc:chgData name="RAGHAVENDRA H M" userId="8e8537a9cd35e8e2" providerId="LiveId" clId="{A025013F-5547-4F6D-8A89-F8FA327F111E}" dt="2025-09-23T02:09:02.906" v="362" actId="47"/>
        <pc:sldMkLst>
          <pc:docMk/>
          <pc:sldMk cId="2705089584" sldId="272"/>
        </pc:sldMkLst>
      </pc:sldChg>
      <pc:sldChg chg="addSp delSp modSp mod">
        <pc:chgData name="RAGHAVENDRA H M" userId="8e8537a9cd35e8e2" providerId="LiveId" clId="{A025013F-5547-4F6D-8A89-F8FA327F111E}" dt="2025-09-23T01:43:23.997" v="248" actId="478"/>
        <pc:sldMkLst>
          <pc:docMk/>
          <pc:sldMk cId="83513368" sldId="274"/>
        </pc:sldMkLst>
        <pc:spChg chg="add mod">
          <ac:chgData name="RAGHAVENDRA H M" userId="8e8537a9cd35e8e2" providerId="LiveId" clId="{A025013F-5547-4F6D-8A89-F8FA327F111E}" dt="2025-09-23T01:37:36.347" v="54"/>
          <ac:spMkLst>
            <pc:docMk/>
            <pc:sldMk cId="83513368" sldId="274"/>
            <ac:spMk id="9" creationId="{C31D8525-D8F7-3437-B692-C233072E840E}"/>
          </ac:spMkLst>
        </pc:spChg>
        <pc:spChg chg="add mod">
          <ac:chgData name="RAGHAVENDRA H M" userId="8e8537a9cd35e8e2" providerId="LiveId" clId="{A025013F-5547-4F6D-8A89-F8FA327F111E}" dt="2025-09-23T01:43:08.474" v="246" actId="20577"/>
          <ac:spMkLst>
            <pc:docMk/>
            <pc:sldMk cId="83513368" sldId="274"/>
            <ac:spMk id="10" creationId="{A11A125B-1C50-8938-F17D-4B97A8B7CCCF}"/>
          </ac:spMkLst>
        </pc:spChg>
        <pc:spChg chg="add del mod">
          <ac:chgData name="RAGHAVENDRA H M" userId="8e8537a9cd35e8e2" providerId="LiveId" clId="{A025013F-5547-4F6D-8A89-F8FA327F111E}" dt="2025-09-23T01:43:23.997" v="248" actId="478"/>
          <ac:spMkLst>
            <pc:docMk/>
            <pc:sldMk cId="83513368" sldId="274"/>
            <ac:spMk id="11" creationId="{5F21171A-D033-9B3F-AE48-F0F9ACD2502D}"/>
          </ac:spMkLst>
        </pc:spChg>
        <pc:picChg chg="mod">
          <ac:chgData name="RAGHAVENDRA H M" userId="8e8537a9cd35e8e2" providerId="LiveId" clId="{A025013F-5547-4F6D-8A89-F8FA327F111E}" dt="2025-09-23T01:37:43.441" v="55" actId="1076"/>
          <ac:picMkLst>
            <pc:docMk/>
            <pc:sldMk cId="83513368" sldId="274"/>
            <ac:picMk id="8" creationId="{08CC5188-B12E-089D-6305-6BE609CB7C9B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lin Quad background image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5" y="-1"/>
            <a:ext cx="12180229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51422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anther Dining Hall background image" descr="Students walking with bicycles outside Panther Dining Hall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96890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3Harris Village background image" descr="L3Harris Village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403658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D44AF3AA-EC56-F3EC-39B1-9577935EBB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F9C809B6-FB27-AC18-C5F8-C66F9CE363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12" name="Date">
            <a:extLst>
              <a:ext uri="{FF2B5EF4-FFF2-40B4-BE49-F238E27FC236}">
                <a16:creationId xmlns:a16="http://schemas.microsoft.com/office/drawing/2014/main" id="{63BE7AB9-AABE-24FC-EE46-4DAAC6779B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3" name="Footer">
            <a:extLst>
              <a:ext uri="{FF2B5EF4-FFF2-40B4-BE49-F238E27FC236}">
                <a16:creationId xmlns:a16="http://schemas.microsoft.com/office/drawing/2014/main" id="{2ED474BF-CFFF-FBD4-A29F-1C6A9A13C9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6A23DBD-260B-7D6B-A2A2-BB59940D00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236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99A2083-CDB7-882E-956C-F6BDC8D6C4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7" y="365125"/>
            <a:ext cx="10013194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">
            <a:extLst>
              <a:ext uri="{FF2B5EF4-FFF2-40B4-BE49-F238E27FC236}">
                <a16:creationId xmlns:a16="http://schemas.microsoft.com/office/drawing/2014/main" id="{067B04A2-0A6D-4C65-B1FC-8CF62F1577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345" y="1825625"/>
            <a:ext cx="10013195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">
            <a:extLst>
              <a:ext uri="{FF2B5EF4-FFF2-40B4-BE49-F238E27FC236}">
                <a16:creationId xmlns:a16="http://schemas.microsoft.com/office/drawing/2014/main" id="{792993DE-EEC8-33B2-688E-E63020B05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8" name="Footer">
            <a:extLst>
              <a:ext uri="{FF2B5EF4-FFF2-40B4-BE49-F238E27FC236}">
                <a16:creationId xmlns:a16="http://schemas.microsoft.com/office/drawing/2014/main" id="{3E347B79-A147-3FAF-B1DE-B2E06A25FB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9C4DF431-F692-2C01-36FC-1886FCAA19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1262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2D191A7-0A1C-7117-4CDF-5CA4DD6B37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1">
            <a:extLst>
              <a:ext uri="{FF2B5EF4-FFF2-40B4-BE49-F238E27FC236}">
                <a16:creationId xmlns:a16="http://schemas.microsoft.com/office/drawing/2014/main" id="{EC3A6424-45E1-AFF4-5D76-79507F008D5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29322" y="1825625"/>
            <a:ext cx="4871224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2">
            <a:extLst>
              <a:ext uri="{FF2B5EF4-FFF2-40B4-BE49-F238E27FC236}">
                <a16:creationId xmlns:a16="http://schemas.microsoft.com/office/drawing/2014/main" id="{D82416D4-01EA-2648-62C6-AA2AB47F50D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66317" y="1825625"/>
            <a:ext cx="4871224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">
            <a:extLst>
              <a:ext uri="{FF2B5EF4-FFF2-40B4-BE49-F238E27FC236}">
                <a16:creationId xmlns:a16="http://schemas.microsoft.com/office/drawing/2014/main" id="{E0242D4C-13D6-E482-6C5C-4D34A61C93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0" name="Footer">
            <a:extLst>
              <a:ext uri="{FF2B5EF4-FFF2-40B4-BE49-F238E27FC236}">
                <a16:creationId xmlns:a16="http://schemas.microsoft.com/office/drawing/2014/main" id="{7B299372-3D0B-423D-6499-F279AFD6A8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2CA171CC-AB05-65D7-0658-55A7FCAB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188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549BFADD-0C35-DD9C-16DE-B37C3931E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Subhead 1">
            <a:extLst>
              <a:ext uri="{FF2B5EF4-FFF2-40B4-BE49-F238E27FC236}">
                <a16:creationId xmlns:a16="http://schemas.microsoft.com/office/drawing/2014/main" id="{E345501D-3755-B8EF-39F9-B4ABB0C92E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0911" y="1681163"/>
            <a:ext cx="48685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Content 1">
            <a:extLst>
              <a:ext uri="{FF2B5EF4-FFF2-40B4-BE49-F238E27FC236}">
                <a16:creationId xmlns:a16="http://schemas.microsoft.com/office/drawing/2014/main" id="{806DF1C4-78BA-5EB7-81E3-7437CF77FE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0911" y="2505075"/>
            <a:ext cx="486193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ubhead 2">
            <a:extLst>
              <a:ext uri="{FF2B5EF4-FFF2-40B4-BE49-F238E27FC236}">
                <a16:creationId xmlns:a16="http://schemas.microsoft.com/office/drawing/2014/main" id="{80D1FFF2-C609-3A0A-4E70-0BB7D0768CC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569042" y="1681163"/>
            <a:ext cx="48685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6" name="Content 2">
            <a:extLst>
              <a:ext uri="{FF2B5EF4-FFF2-40B4-BE49-F238E27FC236}">
                <a16:creationId xmlns:a16="http://schemas.microsoft.com/office/drawing/2014/main" id="{7CD01236-414D-B49F-D8FC-7DBB486AA30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575609" y="2505075"/>
            <a:ext cx="486193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">
            <a:extLst>
              <a:ext uri="{FF2B5EF4-FFF2-40B4-BE49-F238E27FC236}">
                <a16:creationId xmlns:a16="http://schemas.microsoft.com/office/drawing/2014/main" id="{AE058589-5482-F3BB-8B4F-F84CB24B1C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10" name="Footer">
            <a:extLst>
              <a:ext uri="{FF2B5EF4-FFF2-40B4-BE49-F238E27FC236}">
                <a16:creationId xmlns:a16="http://schemas.microsoft.com/office/drawing/2014/main" id="{AEB1E2DB-DBDA-2C6B-5742-5E11A65553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F36A2151-D4D5-3201-6E39-726323BD614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549BFADD-0C35-DD9C-16DE-B37C3931E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365125"/>
            <a:ext cx="10013195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Subhead 1">
            <a:extLst>
              <a:ext uri="{FF2B5EF4-FFF2-40B4-BE49-F238E27FC236}">
                <a16:creationId xmlns:a16="http://schemas.microsoft.com/office/drawing/2014/main" id="{E345501D-3755-B8EF-39F9-B4ABB0C92EF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0910" y="1681163"/>
            <a:ext cx="322642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Content 1">
            <a:extLst>
              <a:ext uri="{FF2B5EF4-FFF2-40B4-BE49-F238E27FC236}">
                <a16:creationId xmlns:a16="http://schemas.microsoft.com/office/drawing/2014/main" id="{806DF1C4-78BA-5EB7-81E3-7437CF77FE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0909" y="2505075"/>
            <a:ext cx="3218711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head 2">
            <a:extLst>
              <a:ext uri="{FF2B5EF4-FFF2-40B4-BE49-F238E27FC236}">
                <a16:creationId xmlns:a16="http://schemas.microsoft.com/office/drawing/2014/main" id="{B3D56734-770D-6F30-BB2D-D8D4D11F618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817161" y="1681163"/>
            <a:ext cx="322642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5" name="Content 2">
            <a:extLst>
              <a:ext uri="{FF2B5EF4-FFF2-40B4-BE49-F238E27FC236}">
                <a16:creationId xmlns:a16="http://schemas.microsoft.com/office/drawing/2014/main" id="{CA7B05CC-C2AB-564B-37B7-437A9CF18E9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824869" y="2505075"/>
            <a:ext cx="3218712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ubhead 3">
            <a:extLst>
              <a:ext uri="{FF2B5EF4-FFF2-40B4-BE49-F238E27FC236}">
                <a16:creationId xmlns:a16="http://schemas.microsoft.com/office/drawing/2014/main" id="{1F01D400-9DBE-4162-B6AB-08E7F0D8F92D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7211121" y="1681163"/>
            <a:ext cx="3226419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7" name="Content 3">
            <a:extLst>
              <a:ext uri="{FF2B5EF4-FFF2-40B4-BE49-F238E27FC236}">
                <a16:creationId xmlns:a16="http://schemas.microsoft.com/office/drawing/2014/main" id="{0ED94B6D-6048-26D8-B260-A3A9403B11AF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7211120" y="2505075"/>
            <a:ext cx="3226420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">
            <a:extLst>
              <a:ext uri="{FF2B5EF4-FFF2-40B4-BE49-F238E27FC236}">
                <a16:creationId xmlns:a16="http://schemas.microsoft.com/office/drawing/2014/main" id="{C8C9BF8B-2649-1FE6-1194-69FDCEF5F7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5" name="Footer">
            <a:extLst>
              <a:ext uri="{FF2B5EF4-FFF2-40B4-BE49-F238E27FC236}">
                <a16:creationId xmlns:a16="http://schemas.microsoft.com/office/drawing/2014/main" id="{A01AF744-62C5-C218-733E-BCE3EBC22D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771A321-2AD3-EDB3-2D27-AC37183D41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1064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52BF76E-F317-4A50-5B65-46E102298F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Date">
            <a:extLst>
              <a:ext uri="{FF2B5EF4-FFF2-40B4-BE49-F238E27FC236}">
                <a16:creationId xmlns:a16="http://schemas.microsoft.com/office/drawing/2014/main" id="{B5BE35F5-49BF-EE17-0430-A7AE6C2991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6B3B352C-35EC-497E-C54E-302C26B854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8DA1D1A-3324-116D-E4FB-1567AA3E9C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1635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">
            <a:extLst>
              <a:ext uri="{FF2B5EF4-FFF2-40B4-BE49-F238E27FC236}">
                <a16:creationId xmlns:a16="http://schemas.microsoft.com/office/drawing/2014/main" id="{8E89F663-E1C1-3B18-EDBB-990FB40B66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346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9/12/22</a:t>
            </a:r>
          </a:p>
        </p:txBody>
      </p:sp>
      <p:sp>
        <p:nvSpPr>
          <p:cNvPr id="6" name="Footer">
            <a:extLst>
              <a:ext uri="{FF2B5EF4-FFF2-40B4-BE49-F238E27FC236}">
                <a16:creationId xmlns:a16="http://schemas.microsoft.com/office/drawing/2014/main" id="{F5518A88-C138-E2E1-5E1D-2BBD8BCAC6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034" y="6356350"/>
            <a:ext cx="6110868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Footer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D3B263B-2C88-56C6-C7BB-DB710BB9F7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93873" y="6356350"/>
            <a:ext cx="1371600" cy="36512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900" b="1">
                <a:solidFill>
                  <a:schemeClr val="bg1"/>
                </a:solidFill>
              </a:defRPr>
            </a:lvl1pPr>
            <a:lvl2pPr marL="457200" indent="0">
              <a:buNone/>
              <a:defRPr sz="900" b="1">
                <a:solidFill>
                  <a:schemeClr val="bg1"/>
                </a:solidFill>
              </a:defRPr>
            </a:lvl2pPr>
            <a:lvl3pPr marL="914400" indent="0">
              <a:buNone/>
              <a:defRPr sz="900" b="1">
                <a:solidFill>
                  <a:schemeClr val="bg1"/>
                </a:solidFill>
              </a:defRPr>
            </a:lvl3pPr>
            <a:lvl4pPr marL="1371600" indent="0">
              <a:buNone/>
              <a:defRPr sz="900" b="1">
                <a:solidFill>
                  <a:schemeClr val="bg1"/>
                </a:solidFill>
              </a:defRPr>
            </a:lvl4pPr>
            <a:lvl5pPr marL="1828800" indent="0">
              <a:buNone/>
              <a:defRPr sz="900" b="1">
                <a:solidFill>
                  <a:schemeClr val="bg1"/>
                </a:solidFill>
              </a:defRPr>
            </a:lvl5pPr>
          </a:lstStyle>
          <a:p>
            <a:pPr lvl="0"/>
            <a:fld id="{16AC5463-DF5D-DA4C-8C3C-4C4FCB2A71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5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irplane background image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2897396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tudent background image" descr="Female student in a red shirt writing on a clear dry-erase boar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2592607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Dark gray background image" descr="Dark gray abstract backgroun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4" y="-1"/>
            <a:ext cx="12180231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1522106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Dark blue background image" descr="Dark blue abstract background with the Florida Tech logo in the top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885" y="-1"/>
            <a:ext cx="12180229" cy="6857999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4423719"/>
            <a:ext cx="8898558" cy="1271816"/>
          </a:xfrm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Main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722524"/>
            <a:ext cx="8898558" cy="668338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423318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anther statue background image" descr="Panther statue in the Panther Plaza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5003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ife Sciences background image" descr="Olin Life Sciences building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815052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vans Library background image" descr="Students walking to and from Evans Library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53611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rawford background image" descr="Students walking around the Crawford building at night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E94E1746-7DC3-80FC-2A71-6DB2EE657B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07FB3338-5FD9-C726-8517-B2C6A4500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346" y="5040922"/>
            <a:ext cx="8898558" cy="853903"/>
          </a:xfrm>
        </p:spPr>
        <p:txBody>
          <a:bodyPr anchor="b">
            <a:normAutofit/>
          </a:bodyPr>
          <a:lstStyle>
            <a:lvl1pPr>
              <a:defRPr sz="5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head">
            <a:extLst>
              <a:ext uri="{FF2B5EF4-FFF2-40B4-BE49-F238E27FC236}">
                <a16:creationId xmlns:a16="http://schemas.microsoft.com/office/drawing/2014/main" id="{62C9BD5E-91C8-63D2-F41C-EDFE9012D5E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4346" y="5921815"/>
            <a:ext cx="8898558" cy="455539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91977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9/22/2025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517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72" r:id="rId2"/>
    <p:sldLayoutId id="2147483673" r:id="rId3"/>
    <p:sldLayoutId id="2147483703" r:id="rId4"/>
    <p:sldLayoutId id="2147483704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9/22/2025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427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98" r:id="rId2"/>
    <p:sldLayoutId id="2147483699" r:id="rId3"/>
    <p:sldLayoutId id="2147483700" r:id="rId4"/>
    <p:sldLayoutId id="2147483701" r:id="rId5"/>
    <p:sldLayoutId id="214748370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Light gray background image" descr="Light gray abstract background with a red bar along the bottom and the Florida Tech logo in the bottom right corner.">
            <a:extLst>
              <a:ext uri="{FF2B5EF4-FFF2-40B4-BE49-F238E27FC236}">
                <a16:creationId xmlns:a16="http://schemas.microsoft.com/office/drawing/2014/main" id="{7B362369-2587-FEF7-019A-3846A5A9D11D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B231E-C2F6-47CC-B7F3-FDCAF352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6" y="365125"/>
            <a:ext cx="100131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1814F-F224-3B90-9A08-6A1EACFA5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4346" y="1825625"/>
            <a:ext cx="100131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C4F73-D590-E5D1-4E07-785BEA7C7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4346" y="6356350"/>
            <a:ext cx="1371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F7F0ECAB-FEFE-D941-AB9D-F55F196C85F7}" type="datetimeFigureOut">
              <a:rPr lang="en-US" smtClean="0"/>
              <a:pPr/>
              <a:t>9/22/2025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2360F-6D2E-B15C-E6EA-CF68A3CA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41034" y="6356350"/>
            <a:ext cx="6110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27B9F-0145-F2D0-0E61-5FEBD3B8F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93873" y="6356350"/>
            <a:ext cx="1371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BF8CA1A8-CFEC-5841-9DE3-369D5D77D8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63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8" r:id="rId3"/>
    <p:sldLayoutId id="2147483679" r:id="rId4"/>
    <p:sldLayoutId id="2147483684" r:id="rId5"/>
    <p:sldLayoutId id="2147483680" r:id="rId6"/>
    <p:sldLayoutId id="2147483681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EDF1F-1E2B-89C1-31E2-6D711C32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6" y="71120"/>
            <a:ext cx="8099894" cy="2082801"/>
          </a:xfrm>
        </p:spPr>
        <p:txBody>
          <a:bodyPr>
            <a:noAutofit/>
          </a:bodyPr>
          <a:lstStyle/>
          <a:p>
            <a:r>
              <a:rPr lang="en-US" sz="4800" dirty="0" err="1"/>
              <a:t>OnePose</a:t>
            </a:r>
            <a:r>
              <a:rPr lang="en-US" sz="4800" dirty="0"/>
              <a:t> : One-Shot Object Pose Estimation without CAD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A166B-3844-5072-0CC0-C80F78104A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3226" y="4704080"/>
            <a:ext cx="5834214" cy="2082800"/>
          </a:xfrm>
        </p:spPr>
        <p:txBody>
          <a:bodyPr>
            <a:normAutofit/>
          </a:bodyPr>
          <a:lstStyle/>
          <a:p>
            <a:r>
              <a:rPr lang="en-US" dirty="0"/>
              <a:t>Team 3:</a:t>
            </a:r>
          </a:p>
          <a:p>
            <a:r>
              <a:rPr lang="en-US" sz="2000" dirty="0"/>
              <a:t>Akhilesh Katari</a:t>
            </a:r>
          </a:p>
          <a:p>
            <a:r>
              <a:rPr lang="en-US" sz="2000" dirty="0"/>
              <a:t>Raghavendra </a:t>
            </a:r>
            <a:r>
              <a:rPr lang="en-US" sz="2000" dirty="0" err="1"/>
              <a:t>Huliyurdurga</a:t>
            </a:r>
            <a:r>
              <a:rPr lang="en-US" sz="2000" dirty="0"/>
              <a:t> Mallesha</a:t>
            </a:r>
          </a:p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2EB477F-9837-C0D6-4992-72175E0B4102}"/>
              </a:ext>
            </a:extLst>
          </p:cNvPr>
          <p:cNvSpPr txBox="1">
            <a:spLocks/>
          </p:cNvSpPr>
          <p:nvPr/>
        </p:nvSpPr>
        <p:spPr>
          <a:xfrm>
            <a:off x="1323506" y="3036618"/>
            <a:ext cx="7271854" cy="784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Stage 1: Graphical Abstract &amp; Initial Understanding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01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89B07-8423-A134-6B8B-D36C43B32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185" y="386396"/>
            <a:ext cx="10013195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05E4A0-A2C9-9C3B-8D74-9C5C4E4D76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39" b="49108"/>
          <a:stretch>
            <a:fillRect/>
          </a:stretch>
        </p:blipFill>
        <p:spPr>
          <a:xfrm>
            <a:off x="1098806" y="3022600"/>
            <a:ext cx="9072050" cy="2647631"/>
          </a:xfrm>
          <a:prstGeom prst="rect">
            <a:avLst/>
          </a:prstGeom>
          <a:noFill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A55872-498B-109C-9032-C2A438037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9/12/22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B174B-5711-1910-5AEB-209887339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Footer Space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56A0F5-3190-93AD-8A38-5AA1B64E750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(Slide No.) </a:t>
            </a:r>
            <a:fld id="{D7B3CB2E-B11F-5641-BE9A-A23931C707B9}" type="slidenum">
              <a:rPr lang="en-US" smtClean="0"/>
              <a:t>2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8D7B84-2C5E-8EA9-A40A-4E517142AD30}"/>
              </a:ext>
            </a:extLst>
          </p:cNvPr>
          <p:cNvSpPr txBox="1"/>
          <p:nvPr/>
        </p:nvSpPr>
        <p:spPr>
          <a:xfrm>
            <a:off x="1098806" y="1390969"/>
            <a:ext cx="9659952" cy="18374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Traditionally, there have been two main ways to do this: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Instance-level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Category-level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Instance-level methods require a precise 3D CAD model for every single object.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Category-level methods try to solve this by training a neural network.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53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C7D113-C69A-C611-01FF-8AA10047BC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23641BA-CA84-C750-F29C-DB41D2BC31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C6A4D6D-0446-51C8-F691-4197952C28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8CC5188-B12E-089D-6305-6BE609CB7C9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43" t="50737" r="997" b="-1629"/>
          <a:stretch>
            <a:fillRect/>
          </a:stretch>
        </p:blipFill>
        <p:spPr>
          <a:xfrm>
            <a:off x="607533" y="3230881"/>
            <a:ext cx="9839013" cy="2873868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1D8525-D8F7-3437-B692-C233072E840E}"/>
              </a:ext>
            </a:extLst>
          </p:cNvPr>
          <p:cNvSpPr txBox="1"/>
          <p:nvPr/>
        </p:nvSpPr>
        <p:spPr>
          <a:xfrm>
            <a:off x="965200" y="646975"/>
            <a:ext cx="3360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Approach </a:t>
            </a:r>
            <a:r>
              <a:rPr lang="en-I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OnePose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1A125B-1C50-8938-F17D-4B97A8B7CCCF}"/>
              </a:ext>
            </a:extLst>
          </p:cNvPr>
          <p:cNvSpPr txBox="1"/>
          <p:nvPr/>
        </p:nvSpPr>
        <p:spPr>
          <a:xfrm>
            <a:off x="731521" y="1432450"/>
            <a:ext cx="102209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authors of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OnePose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propose a new 'one-shot' approach that avoids these limitations.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idea is simple: instead of a CAD model or extensive training, we just take a short video of the object with your phone.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 from Motion (</a:t>
            </a:r>
            <a:r>
              <a:rPr lang="en-US" alt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13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5913-4530-E31A-D735-087F19853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46" y="365125"/>
            <a:ext cx="10013195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Method : The </a:t>
            </a:r>
            <a:r>
              <a:rPr lang="en-US" dirty="0" err="1"/>
              <a:t>OnePose</a:t>
            </a:r>
            <a:r>
              <a:rPr lang="en-US" dirty="0"/>
              <a:t> Pipeline in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D6AF4-D0D0-C3E2-828C-5892D7A158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9322" y="1825625"/>
            <a:ext cx="4871224" cy="4351338"/>
          </a:xfrm>
        </p:spPr>
        <p:txBody>
          <a:bodyPr>
            <a:normAutofit/>
          </a:bodyPr>
          <a:lstStyle/>
          <a:p>
            <a:r>
              <a:rPr lang="en-IN" dirty="0"/>
              <a:t>Mapping (Offline)</a:t>
            </a:r>
          </a:p>
          <a:p>
            <a:r>
              <a:rPr lang="en-IN" dirty="0"/>
              <a:t>Localization (Online)</a:t>
            </a:r>
          </a:p>
          <a:p>
            <a:r>
              <a:rPr lang="en-IN" dirty="0"/>
              <a:t>2D-3D Matching</a:t>
            </a:r>
          </a:p>
          <a:p>
            <a:r>
              <a:rPr lang="en-IN" dirty="0"/>
              <a:t>Pose Estimation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E6DB6C-8A79-7EC4-52EB-43005F82AC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43" t="1488" r="2661" b="1313"/>
          <a:stretch>
            <a:fillRect/>
          </a:stretch>
        </p:blipFill>
        <p:spPr>
          <a:xfrm>
            <a:off x="4397916" y="1690688"/>
            <a:ext cx="6917721" cy="3694049"/>
          </a:xfrm>
          <a:prstGeom prst="rect">
            <a:avLst/>
          </a:prstGeom>
          <a:noFill/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987BFA-7DD3-778A-8F92-C3B7CFC110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346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9/12/22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570D0E-91C3-7CF4-3FF5-B2C232FED6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41034" y="6356350"/>
            <a:ext cx="6110868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Footer Space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E125EB-9722-ED8F-FC7C-EA2DC6773D3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93873" y="6356350"/>
            <a:ext cx="1371600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(Slide No.) </a:t>
            </a:r>
            <a:fld id="{20576B9D-598D-BE44-85EE-0EDA2F83F8F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484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32F7-BA5D-75D6-EE65-2D3BFCE9D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0186F5-DE0D-4629-FB32-E84F54C1F1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9/12/22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9C1B1D-89BC-0617-B43C-0B53E0B5A6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Footer Space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6EF57F-E1FA-9803-4B68-7F3216D492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(Slide No.) </a:t>
            </a:r>
            <a:fld id="{04A8DB2C-595C-464C-895A-CD3F0BA070E2}" type="slidenum">
              <a:rPr lang="en-US" smtClean="0"/>
              <a:t>5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3E91E2-5731-B3C8-3F47-532413A1C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569" y="1766179"/>
            <a:ext cx="7960472" cy="392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485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AF92876-2676-3815-70CA-05C5C2B7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AEA3C-923F-F410-E3EF-FF8AA7EBF8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9/12/22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9D0042-9151-01A8-F5BD-49CA73AC29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Footer Space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9C9838C-C681-3C95-A902-1691F83DA0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(Slide No.) </a:t>
            </a:r>
            <a:fld id="{C1FB01FF-F15B-F94D-9044-46641B691786}" type="slidenum">
              <a:rPr lang="en-US" smtClean="0"/>
              <a:t>6</a:t>
            </a:fld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01EB9E8-34CB-E603-66F3-3E19C7071E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6465" y="1773555"/>
            <a:ext cx="9327395" cy="3684588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OnePose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novel method for estimating the 6D pose (position and orientation) of any object without needing a 3D CAD model.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 require  CAD model for each specific object (instance-level) or extensive training on many examples within a category (category-level).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OnePose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using a "one-shot" approach. It only requires a brief video scan of the object, which is then used to generate a 3D model through Structure from Motion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SfM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 new image of the object is presented, a specialized Graph Attention Network (GAT) is used to match features from the 2D image to the 3D model.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2D-3D matching allows for the quick and accurate calculation of the object's pose, making it suitable for real-time applications like augmented reality. give this like human explaining</a:t>
            </a:r>
          </a:p>
        </p:txBody>
      </p:sp>
    </p:spTree>
    <p:extLst>
      <p:ext uri="{BB962C8B-B14F-4D97-AF65-F5344CB8AC3E}">
        <p14:creationId xmlns:p14="http://schemas.microsoft.com/office/powerpoint/2010/main" val="160045429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0721_PPT_Template" id="{113628D0-474F-6D42-9247-3EBD2FC110FB}" vid="{861196A2-A4DB-A94B-ACB5-524626F30A24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0721_PPT_Template" id="{113628D0-474F-6D42-9247-3EBD2FC110FB}" vid="{620AE499-6642-884E-8A4E-58C5FAE62F5E}"/>
    </a:ext>
  </a:extLst>
</a:theme>
</file>

<file path=ppt/theme/theme3.xml><?xml version="1.0" encoding="utf-8"?>
<a:theme xmlns:a="http://schemas.openxmlformats.org/drawingml/2006/main" name="Main Content">
  <a:themeElements>
    <a:clrScheme name="FL Tech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0C2C"/>
      </a:accent1>
      <a:accent2>
        <a:srgbClr val="AB936C"/>
      </a:accent2>
      <a:accent3>
        <a:srgbClr val="A5A5A5"/>
      </a:accent3>
      <a:accent4>
        <a:srgbClr val="F39028"/>
      </a:accent4>
      <a:accent5>
        <a:srgbClr val="00556B"/>
      </a:accent5>
      <a:accent6>
        <a:srgbClr val="FBC544"/>
      </a:accent6>
      <a:hlink>
        <a:srgbClr val="084771"/>
      </a:hlink>
      <a:folHlink>
        <a:srgbClr val="5D226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50721_PPT_Template" id="{113628D0-474F-6D42-9247-3EBD2FC110FB}" vid="{EA3D9DDE-E95D-D548-AFAD-3566092BCB9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9D3B10EC84D740B5DC57C864E3EC7E" ma:contentTypeVersion="15" ma:contentTypeDescription="Create a new document." ma:contentTypeScope="" ma:versionID="efe7a530a47aa223ff3b152a09a52b2e">
  <xsd:schema xmlns:xsd="http://www.w3.org/2001/XMLSchema" xmlns:xs="http://www.w3.org/2001/XMLSchema" xmlns:p="http://schemas.microsoft.com/office/2006/metadata/properties" xmlns:ns2="de9e50fb-c4e0-48a3-969a-891efa390dc3" xmlns:ns3="96c8d0f1-3a28-4d0b-9e62-b19397c40643" targetNamespace="http://schemas.microsoft.com/office/2006/metadata/properties" ma:root="true" ma:fieldsID="111e7ccbdbf00b8bfe5310ba27268f83" ns2:_="" ns3:_="">
    <xsd:import namespace="de9e50fb-c4e0-48a3-969a-891efa390dc3"/>
    <xsd:import namespace="96c8d0f1-3a28-4d0b-9e62-b19397c40643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ServiceObjectDetectorVersion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9e50fb-c4e0-48a3-969a-891efa390dc3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da0b5cae-96a4-47e3-a5b0-3b4fac28d37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c8d0f1-3a28-4d0b-9e62-b19397c40643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d7f2e721-a566-4d82-867d-946207887f22}" ma:internalName="TaxCatchAll" ma:showField="CatchAllData" ma:web="96c8d0f1-3a28-4d0b-9e62-b19397c4064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6c8d0f1-3a28-4d0b-9e62-b19397c40643" xsi:nil="true"/>
    <lcf76f155ced4ddcb4097134ff3c332f xmlns="de9e50fb-c4e0-48a3-969a-891efa390dc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623667B-398F-4822-85A5-E9470A8F38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9e50fb-c4e0-48a3-969a-891efa390dc3"/>
    <ds:schemaRef ds:uri="96c8d0f1-3a28-4d0b-9e62-b19397c406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DC1873F-00AF-4854-8A8E-073E8D3D0BC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4E2C94-F9F9-436C-BA8B-11BAF091346E}">
  <ds:schemaRefs>
    <ds:schemaRef ds:uri="http://www.w3.org/XML/1998/namespace"/>
    <ds:schemaRef ds:uri="de9e50fb-c4e0-48a3-969a-891efa390dc3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96c8d0f1-3a28-4d0b-9e62-b19397c40643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20250721_PPT_Template</Template>
  <TotalTime>260</TotalTime>
  <Words>320</Words>
  <Application>Microsoft Office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Impact</vt:lpstr>
      <vt:lpstr>Times New Roman</vt:lpstr>
      <vt:lpstr>Verdana</vt:lpstr>
      <vt:lpstr>Wingdings</vt:lpstr>
      <vt:lpstr>Cover/Closing Slide</vt:lpstr>
      <vt:lpstr>Transition/Section Header Slide</vt:lpstr>
      <vt:lpstr>Main Content</vt:lpstr>
      <vt:lpstr>OnePose : One-Shot Object Pose Estimation without CAD Models</vt:lpstr>
      <vt:lpstr>Introduction</vt:lpstr>
      <vt:lpstr>PowerPoint Presentation</vt:lpstr>
      <vt:lpstr>Method : The OnePose Pipeline in Detail</vt:lpstr>
      <vt:lpstr>Results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RAGHAVENDRA H M</dc:creator>
  <cp:lastModifiedBy>RAGHAVENDRA H M</cp:lastModifiedBy>
  <cp:revision>1</cp:revision>
  <dcterms:created xsi:type="dcterms:W3CDTF">2025-09-22T21:48:34Z</dcterms:created>
  <dcterms:modified xsi:type="dcterms:W3CDTF">2025-09-23T02:09:10Z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0x010100B29D3B10EC84D740B5DC57C864E3EC7E</vt:lpwstr>
  </property>
  <property fmtid="{D5CDD505-2E9C-101B-9397-08002B2CF9AE}" pid="3" name="MediaServiceImageTags">
    <vt:lpwstr/>
  </property>
</Properties>
</file>

<file path=docProps/thumbnail.jpeg>
</file>